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3366"/>
    <a:srgbClr val="CC0066"/>
    <a:srgbClr val="FF0066"/>
    <a:srgbClr val="FFF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90" y="2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6B95-F455-4032-B4A4-EAFF0F8DE99F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5D73-90F0-48D1-8115-85C6C57D7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03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6B95-F455-4032-B4A4-EAFF0F8DE99F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5D73-90F0-48D1-8115-85C6C57D7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16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6B95-F455-4032-B4A4-EAFF0F8DE99F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5D73-90F0-48D1-8115-85C6C57D7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5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6B95-F455-4032-B4A4-EAFF0F8DE99F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5D73-90F0-48D1-8115-85C6C57D7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9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6B95-F455-4032-B4A4-EAFF0F8DE99F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5D73-90F0-48D1-8115-85C6C57D7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9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6B95-F455-4032-B4A4-EAFF0F8DE99F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5D73-90F0-48D1-8115-85C6C57D7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25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6B95-F455-4032-B4A4-EAFF0F8DE99F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5D73-90F0-48D1-8115-85C6C57D7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6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6B95-F455-4032-B4A4-EAFF0F8DE99F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5D73-90F0-48D1-8115-85C6C57D7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99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6B95-F455-4032-B4A4-EAFF0F8DE99F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5D73-90F0-48D1-8115-85C6C57D7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70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6B95-F455-4032-B4A4-EAFF0F8DE99F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5D73-90F0-48D1-8115-85C6C57D7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9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6B95-F455-4032-B4A4-EAFF0F8DE99F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5D73-90F0-48D1-8115-85C6C57D7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4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36B95-F455-4032-B4A4-EAFF0F8DE99F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15D73-90F0-48D1-8115-85C6C57D7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hyperlink" Target="http://www.societyforcompanionanimals.org/index.php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jp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Picture 1" descr="Society for Companion Animal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47917"/>
            <a:ext cx="5943600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2" descr="Society for Companion Anim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36955"/>
            <a:ext cx="5943600" cy="11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1" descr="MP900430475[1]"/>
          <p:cNvPicPr>
            <a:picLocks noChangeAspect="1" noChangeArrowheads="1"/>
          </p:cNvPicPr>
          <p:nvPr/>
        </p:nvPicPr>
        <p:blipFill rotWithShape="1">
          <a:blip r:embed="rId4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73"/>
          <a:stretch/>
        </p:blipFill>
        <p:spPr bwMode="auto">
          <a:xfrm>
            <a:off x="152400" y="119743"/>
            <a:ext cx="7486650" cy="526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304800" y="8153400"/>
            <a:ext cx="7219950" cy="1676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182880" tIns="137160" rIns="182880" bIns="1371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914400" y="-3048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914400" y="590717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9"/>
          <p:cNvSpPr>
            <a:spLocks noChangeArrowheads="1"/>
          </p:cNvSpPr>
          <p:nvPr/>
        </p:nvSpPr>
        <p:spPr bwMode="auto">
          <a:xfrm>
            <a:off x="914400" y="223695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84" name="Picture 3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4" t="3498" r="8391" b="19137"/>
          <a:stretch/>
        </p:blipFill>
        <p:spPr bwMode="auto">
          <a:xfrm>
            <a:off x="304800" y="666917"/>
            <a:ext cx="1913467" cy="168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1" descr="MP900430475[1]"/>
          <p:cNvPicPr>
            <a:picLocks noChangeAspect="1" noChangeArrowheads="1"/>
          </p:cNvPicPr>
          <p:nvPr/>
        </p:nvPicPr>
        <p:blipFill rotWithShape="1">
          <a:blip r:embed="rId4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4" b="48568"/>
          <a:stretch/>
        </p:blipFill>
        <p:spPr bwMode="auto">
          <a:xfrm>
            <a:off x="152400" y="4800600"/>
            <a:ext cx="7486650" cy="514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1261532" y="3204815"/>
            <a:ext cx="5215467" cy="4472501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182880" tIns="137160" rIns="182880" bIns="137160" numCol="1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en-US" sz="600" b="1" i="0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Company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Charity Bake Sale!</a:t>
            </a:r>
          </a:p>
          <a:p>
            <a:pPr algn="ctr"/>
            <a:r>
              <a:rPr lang="en-US" sz="1200" b="1" dirty="0" smtClean="0"/>
              <a:t>Like baking? Like sweets?  Like </a:t>
            </a:r>
            <a:r>
              <a:rPr lang="en-US" sz="1200" b="1" dirty="0" smtClean="0"/>
              <a:t>helping to save homeless pets?   </a:t>
            </a:r>
            <a:r>
              <a:rPr lang="en-US" sz="1200" b="1" dirty="0" smtClean="0"/>
              <a:t>Then bake  and eat for a cause!</a:t>
            </a:r>
            <a:endParaRPr lang="en-US" sz="1200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Wednesday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May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15th, 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10am - 3pm in the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company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lobby</a:t>
            </a: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US" sz="1200" dirty="0" smtClean="0"/>
          </a:p>
          <a:p>
            <a:endParaRPr lang="en-US" sz="1200" dirty="0" smtClean="0"/>
          </a:p>
          <a:p>
            <a:pPr lvl="0"/>
            <a:r>
              <a:rPr lang="en-US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Want to help</a:t>
            </a:r>
            <a:r>
              <a:rPr lang="en-U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?  </a:t>
            </a:r>
            <a:r>
              <a:rPr lang="en-US" sz="1200" dirty="0" smtClean="0"/>
              <a:t>We need baked goods donated that morning of May 15th.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Volunteer your baking services or donate some sellable treats.  Cookies, cakes, pies, and healthy snacks of all sorts are needed. 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en-US" sz="1200" dirty="0">
              <a:latin typeface="Calibri" pitchFamily="34" charset="0"/>
              <a:cs typeface="Times New Roman" pitchFamily="18" charset="0"/>
            </a:endParaRPr>
          </a:p>
          <a:p>
            <a:pPr lvl="0"/>
            <a:r>
              <a:rPr lang="en-US" sz="1200" b="1" dirty="0" smtClean="0"/>
              <a:t>All </a:t>
            </a:r>
            <a:r>
              <a:rPr lang="en-US" sz="1200" b="1" dirty="0" smtClean="0"/>
              <a:t>proceeds will </a:t>
            </a:r>
            <a:r>
              <a:rPr lang="en-US" sz="1200" b="1" dirty="0" smtClean="0"/>
              <a:t>benefit Society </a:t>
            </a:r>
            <a:r>
              <a:rPr lang="en-US" sz="1200" b="1" dirty="0" smtClean="0"/>
              <a:t>for Companion Animals.</a:t>
            </a:r>
            <a:r>
              <a:rPr lang="en-US" sz="1200" dirty="0" smtClean="0"/>
              <a:t>  They transport </a:t>
            </a:r>
            <a:r>
              <a:rPr lang="en-US" sz="1200" dirty="0" smtClean="0"/>
              <a:t>Dallas-area </a:t>
            </a:r>
            <a:r>
              <a:rPr lang="en-US" sz="1200" dirty="0" smtClean="0"/>
              <a:t>shelter dogs that are euthanasia-bound (due to the massive pet overpopulation problem in DFW) to US cities with </a:t>
            </a:r>
            <a:r>
              <a:rPr lang="en-US" sz="1200" u="sng" dirty="0" smtClean="0"/>
              <a:t>waiting lists</a:t>
            </a:r>
            <a:r>
              <a:rPr lang="en-US" sz="1200" dirty="0" smtClean="0"/>
              <a:t> of people waiting to adopt dogs.  It costs an average of $120 to transport one dog on a commercial airline.  Let’s try to save at least 30 </a:t>
            </a:r>
            <a:r>
              <a:rPr lang="en-US" sz="1200" dirty="0" smtClean="0"/>
              <a:t>dogs with bake sale proceeds!</a:t>
            </a: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Bring your appetite on </a:t>
            </a:r>
            <a:r>
              <a:rPr lang="en-U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May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15!  </a:t>
            </a:r>
            <a:r>
              <a:rPr lang="en-U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Donations also accepted.  </a:t>
            </a:r>
            <a:r>
              <a:rPr lang="en-US" sz="1200" dirty="0" smtClean="0"/>
              <a:t>Contact </a:t>
            </a:r>
            <a:r>
              <a:rPr lang="en-US" sz="1200" dirty="0" err="1" smtClean="0"/>
              <a:t>xxxxxxxx</a:t>
            </a:r>
            <a:r>
              <a:rPr lang="en-US" sz="1200" dirty="0" smtClean="0"/>
              <a:t> </a:t>
            </a:r>
            <a:r>
              <a:rPr lang="en-US" sz="1200" dirty="0" smtClean="0"/>
              <a:t>to help.  Thanks!</a:t>
            </a:r>
            <a:endParaRPr lang="en-US" sz="1200" dirty="0"/>
          </a:p>
        </p:txBody>
      </p:sp>
      <p:pic>
        <p:nvPicPr>
          <p:cNvPr id="2070" name="Picture 19" descr="MC900439861[1]"/>
          <p:cNvPicPr>
            <a:picLocks noChangeAspect="1" noChangeArrowheads="1"/>
          </p:cNvPicPr>
          <p:nvPr/>
        </p:nvPicPr>
        <p:blipFill>
          <a:blip r:embed="rId6">
            <a:lum bright="-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71717"/>
            <a:ext cx="2971800" cy="233347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04800" y="2337455"/>
            <a:ext cx="19134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A family in Green Bay, WI after adopting </a:t>
            </a:r>
            <a:r>
              <a:rPr lang="en-US" sz="1000" b="1" dirty="0" smtClean="0"/>
              <a:t>DFW </a:t>
            </a:r>
            <a:r>
              <a:rPr lang="en-US" sz="1000" b="1" dirty="0" smtClean="0"/>
              <a:t>shelter dog, Jax.</a:t>
            </a:r>
            <a:endParaRPr lang="en-US" sz="1000" b="1" dirty="0"/>
          </a:p>
        </p:txBody>
      </p:sp>
      <p:pic>
        <p:nvPicPr>
          <p:cNvPr id="32" name="Picture 31" descr="Society for Companion Animal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2931" r="3662" b="459"/>
          <a:stretch/>
        </p:blipFill>
        <p:spPr bwMode="auto">
          <a:xfrm>
            <a:off x="1371600" y="8198017"/>
            <a:ext cx="50292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5630333" y="2351784"/>
            <a:ext cx="1913467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45720" rIns="27432" rtlCol="0">
            <a:spAutoFit/>
          </a:bodyPr>
          <a:lstStyle/>
          <a:p>
            <a:pPr algn="ctr"/>
            <a:r>
              <a:rPr lang="en-US" sz="1000" b="1" dirty="0" smtClean="0"/>
              <a:t>A </a:t>
            </a:r>
            <a:r>
              <a:rPr lang="en-US" sz="1000" b="1" dirty="0" smtClean="0"/>
              <a:t>family in upstate NY after adopting DFW shelter dog, Danika.</a:t>
            </a:r>
            <a:endParaRPr lang="en-US" sz="1000" b="1" dirty="0"/>
          </a:p>
        </p:txBody>
      </p:sp>
      <p:pic>
        <p:nvPicPr>
          <p:cNvPr id="43" name="Picture 20" descr="MP900430475[1]"/>
          <p:cNvPicPr>
            <a:picLocks noChangeAspect="1" noChangeArrowheads="1"/>
          </p:cNvPicPr>
          <p:nvPr/>
        </p:nvPicPr>
        <p:blipFill rotWithShape="1">
          <a:blip r:embed="rId7">
            <a:lum bright="-20000" contrast="4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883" b="81836" l="2344" r="285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829" r="68168" b="16526"/>
          <a:stretch/>
        </p:blipFill>
        <p:spPr bwMode="auto">
          <a:xfrm>
            <a:off x="6200607" y="7982117"/>
            <a:ext cx="1537926" cy="192388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0" descr="MP900430475[1]"/>
          <p:cNvPicPr>
            <a:picLocks noChangeAspect="1" noChangeArrowheads="1"/>
          </p:cNvPicPr>
          <p:nvPr/>
        </p:nvPicPr>
        <p:blipFill rotWithShape="1">
          <a:blip r:embed="rId9">
            <a:lum bright="-20000" contrast="4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809" b="79883" l="34961" r="604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32" t="53052" r="36336" b="17130"/>
          <a:stretch/>
        </p:blipFill>
        <p:spPr bwMode="auto">
          <a:xfrm>
            <a:off x="145495" y="7829717"/>
            <a:ext cx="1607105" cy="20221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5" r="98"/>
          <a:stretch/>
        </p:blipFill>
        <p:spPr>
          <a:xfrm>
            <a:off x="6442789" y="3199805"/>
            <a:ext cx="872191" cy="44889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384" r="89143" b="-2424"/>
          <a:stretch/>
        </p:blipFill>
        <p:spPr>
          <a:xfrm>
            <a:off x="467703" y="3197930"/>
            <a:ext cx="793831" cy="46317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0" t="9752" r="13179" b="7179"/>
          <a:stretch/>
        </p:blipFill>
        <p:spPr bwMode="auto">
          <a:xfrm>
            <a:off x="5630333" y="676641"/>
            <a:ext cx="1913467" cy="166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09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194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McAfee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23</cp:revision>
  <dcterms:created xsi:type="dcterms:W3CDTF">2013-04-29T23:27:37Z</dcterms:created>
  <dcterms:modified xsi:type="dcterms:W3CDTF">2013-12-03T01:05:12Z</dcterms:modified>
</cp:coreProperties>
</file>